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SAIH GENESS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Trust layer — authenticated email + publicly verifiable documents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Loss of trust: domain spoofing &amp; falsified PDFs/policies</a:t>
            </a:r>
          </a:p>
          <a:p>
            <a:r>
              <a:t>Hurts donations, compliance, safety</a:t>
            </a:r>
          </a:p>
          <a:p>
            <a:r>
              <a:t>Security suites too complex/expensive for small teams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1) Authenticated email (SPF/DKIM/DMARC p=reject)</a:t>
            </a:r>
          </a:p>
          <a:p>
            <a:r>
              <a:t>2) Public integrity: SHA‑256 + QR for official docs/pages</a:t>
            </a:r>
          </a:p>
          <a:p>
            <a:r>
              <a:t>3) Clean public landing pages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MVP &amp; 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Live in production; ready to onboard first external orgs</a:t>
            </a:r>
          </a:p>
          <a:p>
            <a:r>
              <a:t>Email authenticated; public hashes/QR; official pages</a:t>
            </a:r>
          </a:p>
          <a:p>
            <a:r>
              <a:t>Demo: /justica/ and the official PDF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Setup + monthly subscription (tiers by users/doc volume)</a:t>
            </a:r>
          </a:p>
          <a:p>
            <a:r>
              <a:t>Upsell: integrations, audit logs, optional blockchain anchoring (hash-only)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(6–9 months)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Self‑serve panel</a:t>
            </a:r>
          </a:p>
          <a:p>
            <a:r>
              <a:t>Signatures &amp; timestamping</a:t>
            </a:r>
          </a:p>
          <a:p>
            <a:r>
              <a:t>Connectors (GDrive/S3), webhooks, simple audit/alerts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US$ 300k pre‑seed for 12 months runway</a:t>
            </a:r>
          </a:p>
          <a:p>
            <a:r>
              <a:t>45% Eng/Product, 35% GTM, 10% Infra/Security, 10% Legal/Compliance</a:t>
            </a:r>
          </a:p>
          <a:p>
            <a:r>
              <a:t>Targets: 50 paying orgs; churn &lt;3%/mo; gross margin &gt;70%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Kizequiel — admin@saihgeness.com</a:t>
            </a:r>
          </a:p>
          <a:p>
            <a:r>
              <a:t>https://saihgeness.com</a:t>
            </a:r>
          </a:p>
          <a:p>
            <a:r>
              <a:t>Google Meet link: as per invite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